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60" r:id="rId5"/>
    <p:sldId id="259"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au810021114053/au810021114053/blob/main/muralidharan%20au810021114053.ipynb"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err="1">
                <a:solidFill>
                  <a:srgbClr val="2F5496"/>
                </a:solidFill>
              </a:rPr>
              <a:t>Muralidharan</a:t>
            </a:r>
            <a:r>
              <a:rPr lang="en-US" sz="2000" b="1" dirty="0">
                <a:solidFill>
                  <a:srgbClr val="2F5496"/>
                </a:solidFill>
              </a:rPr>
              <a:t> S</a:t>
            </a:r>
            <a:r>
              <a:rPr lang="en-US" sz="2000" b="1" dirty="0">
                <a:solidFill>
                  <a:srgbClr val="2F5496"/>
                </a:solidFill>
                <a:latin typeface="Arial"/>
                <a:ea typeface="Arial"/>
                <a:cs typeface="Arial"/>
                <a:sym typeface="Arial"/>
              </a:rPr>
              <a:t> – AU810021114053</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dirty="0">
                <a:latin typeface="Times New Roman"/>
                <a:ea typeface="Times New Roman"/>
                <a:cs typeface="Times New Roman"/>
                <a:sym typeface="Times New Roman"/>
              </a:rPr>
              <a:t>Project </a:t>
            </a:r>
            <a:r>
              <a:rPr lang="en-US" dirty="0" err="1">
                <a:latin typeface="Times New Roman"/>
                <a:ea typeface="Times New Roman"/>
                <a:cs typeface="Times New Roman"/>
                <a:sym typeface="Times New Roman"/>
              </a:rPr>
              <a:t>Github</a:t>
            </a:r>
            <a:r>
              <a:rPr lang="en-US" dirty="0">
                <a:latin typeface="Times New Roman"/>
                <a:ea typeface="Times New Roman"/>
                <a:cs typeface="Times New Roman"/>
                <a:sym typeface="Times New Roman"/>
              </a:rPr>
              <a:t> link, </a:t>
            </a:r>
            <a:r>
              <a:rPr lang="en-US" dirty="0" err="1">
                <a:latin typeface="Times New Roman"/>
                <a:ea typeface="Times New Roman"/>
                <a:cs typeface="Times New Roman"/>
                <a:sym typeface="Times New Roman"/>
              </a:rPr>
              <a:t>Ramar</a:t>
            </a:r>
            <a:r>
              <a:rPr lang="en-US" dirty="0">
                <a:latin typeface="Times New Roman"/>
                <a:ea typeface="Times New Roman"/>
                <a:cs typeface="Times New Roman"/>
                <a:sym typeface="Times New Roman"/>
              </a:rPr>
              <a:t> Bose , 2024</a:t>
            </a:r>
            <a:endParaRPr dirty="0">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dirty="0">
                <a:latin typeface="Times New Roman"/>
                <a:ea typeface="Times New Roman"/>
                <a:cs typeface="Times New Roman"/>
                <a:sym typeface="Times New Roman"/>
              </a:rPr>
              <a:t>Project video recorded link (</a:t>
            </a:r>
            <a:r>
              <a:rPr lang="en-US" dirty="0" err="1">
                <a:latin typeface="Times New Roman"/>
                <a:ea typeface="Times New Roman"/>
                <a:cs typeface="Times New Roman"/>
                <a:sym typeface="Times New Roman"/>
              </a:rPr>
              <a:t>youtube</a:t>
            </a:r>
            <a:r>
              <a:rPr lang="en-US" dirty="0">
                <a:latin typeface="Times New Roman"/>
                <a:ea typeface="Times New Roman"/>
                <a:cs typeface="Times New Roman"/>
                <a:sym typeface="Times New Roman"/>
              </a:rPr>
              <a:t>/</a:t>
            </a:r>
            <a:r>
              <a:rPr lang="en-US" dirty="0" err="1">
                <a:latin typeface="Times New Roman"/>
                <a:ea typeface="Times New Roman"/>
                <a:cs typeface="Times New Roman"/>
                <a:sym typeface="Times New Roman"/>
              </a:rPr>
              <a:t>github</a:t>
            </a:r>
            <a:r>
              <a:rPr lang="en-US" dirty="0">
                <a:latin typeface="Times New Roman"/>
                <a:ea typeface="Times New Roman"/>
                <a:cs typeface="Times New Roman"/>
                <a:sym typeface="Times New Roman"/>
              </a:rPr>
              <a:t>), </a:t>
            </a:r>
            <a:r>
              <a:rPr lang="en-US" dirty="0" err="1">
                <a:latin typeface="Times New Roman"/>
                <a:ea typeface="Times New Roman"/>
                <a:cs typeface="Times New Roman"/>
                <a:sym typeface="Times New Roman"/>
              </a:rPr>
              <a:t>Ramar</a:t>
            </a:r>
            <a:r>
              <a:rPr lang="en-US" dirty="0">
                <a:latin typeface="Times New Roman"/>
                <a:ea typeface="Times New Roman"/>
                <a:cs typeface="Times New Roman"/>
                <a:sym typeface="Times New Roman"/>
              </a:rPr>
              <a:t> Bose , 2024</a:t>
            </a:r>
            <a:endParaRPr dirty="0">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dirty="0">
                <a:latin typeface="Times New Roman"/>
                <a:ea typeface="Times New Roman"/>
                <a:cs typeface="Times New Roman"/>
                <a:sym typeface="Times New Roman"/>
              </a:rPr>
              <a:t>Project PPT &amp; Report </a:t>
            </a:r>
            <a:r>
              <a:rPr lang="en-US" dirty="0" err="1">
                <a:latin typeface="Times New Roman"/>
                <a:ea typeface="Times New Roman"/>
                <a:cs typeface="Times New Roman"/>
                <a:sym typeface="Times New Roman"/>
              </a:rPr>
              <a:t>github</a:t>
            </a:r>
            <a:r>
              <a:rPr lang="en-US" dirty="0">
                <a:latin typeface="Times New Roman"/>
                <a:ea typeface="Times New Roman"/>
                <a:cs typeface="Times New Roman"/>
                <a:sym typeface="Times New Roman"/>
              </a:rPr>
              <a:t> link, </a:t>
            </a:r>
            <a:r>
              <a:rPr lang="en-US" dirty="0" err="1">
                <a:latin typeface="Times New Roman"/>
                <a:ea typeface="Times New Roman"/>
                <a:cs typeface="Times New Roman"/>
                <a:sym typeface="Times New Roman"/>
              </a:rPr>
              <a:t>Ramar</a:t>
            </a:r>
            <a:r>
              <a:rPr lang="en-US" dirty="0">
                <a:latin typeface="Times New Roman"/>
                <a:ea typeface="Times New Roman"/>
                <a:cs typeface="Times New Roman"/>
                <a:sym typeface="Times New Roman"/>
              </a:rPr>
              <a:t> Bose , 2024 </a:t>
            </a:r>
            <a:endParaRPr dirty="0">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dirty="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fr-FR" dirty="0">
                <a:hlinkClick r:id="rId3"/>
              </a:rPr>
              <a:t>au810021114053/</a:t>
            </a:r>
            <a:r>
              <a:rPr lang="fr-FR" dirty="0" err="1">
                <a:hlinkClick r:id="rId3"/>
              </a:rPr>
              <a:t>muralidharan</a:t>
            </a:r>
            <a:r>
              <a:rPr lang="fr-FR" dirty="0">
                <a:hlinkClick r:id="rId3"/>
              </a:rPr>
              <a:t> au810021114053.ipynb at main · au810021114053/au810021114053 (github.com)</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au810021114053_muralidharan au810021114053.ipynb at main · au810021114053_au810021114053 and 1 more page - Profile 1 - Microsoft​ Edge 2024-04-24 17-51-16">
            <a:hlinkClick r:id="" action="ppaction://media"/>
            <a:extLst>
              <a:ext uri="{FF2B5EF4-FFF2-40B4-BE49-F238E27FC236}">
                <a16:creationId xmlns:a16="http://schemas.microsoft.com/office/drawing/2014/main" id="{F2CA7215-5B09-9CC5-857D-75BC4F1E527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90500"/>
            <a:ext cx="12192000" cy="6477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08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568</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Algorithm &amp; Deployment</vt:lpstr>
      <vt:lpstr>Proposed Solution</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supriya D</cp:lastModifiedBy>
  <cp:revision>4</cp:revision>
  <dcterms:modified xsi:type="dcterms:W3CDTF">2024-04-24T12:25:15Z</dcterms:modified>
</cp:coreProperties>
</file>